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6" r:id="rId2"/>
    <p:sldId id="265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D60202"/>
    <a:srgbClr val="002F6C"/>
    <a:srgbClr val="F1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>
        <p:scale>
          <a:sx n="108" d="100"/>
          <a:sy n="108" d="100"/>
        </p:scale>
        <p:origin x="-568" y="-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8AB5-00B0-41E1-8048-3FD223D7D822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78B4-9DD3-4F77-BECE-CA95F019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66"/>
            <a:ext cx="644056" cy="64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</a:t>
            </a:r>
            <a:r>
              <a:rPr lang="en-US" sz="1500" b="1" dirty="0" smtClean="0">
                <a:solidFill>
                  <a:srgbClr val="F1C400"/>
                </a:solidFill>
              </a:rPr>
              <a:t>ARMY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59" y="436286"/>
            <a:ext cx="3667224" cy="36543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77433" y="4334027"/>
            <a:ext cx="8849895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F6C"/>
                </a:solidFill>
                <a:cs typeface="Impact"/>
              </a:rPr>
              <a:t>SLIDE DECK TITLE (ALL CAPS)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 Date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Name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or Section POC</a:t>
            </a:r>
            <a:endParaRPr lang="en-US" sz="16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8350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66"/>
            <a:ext cx="644056" cy="64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</a:t>
            </a:r>
            <a:r>
              <a:rPr lang="en-US" sz="1500" b="1" dirty="0" smtClean="0">
                <a:solidFill>
                  <a:srgbClr val="F1C400"/>
                </a:solidFill>
              </a:rPr>
              <a:t>ARMY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2</a:t>
            </a:fld>
            <a:endParaRPr lang="en-US" sz="1800" dirty="0">
              <a:solidFill>
                <a:srgbClr val="002F6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59" y="0"/>
            <a:ext cx="3167598" cy="6203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6642" y="885221"/>
            <a:ext cx="8092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America’s premier state military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comprised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of mission-ready professionals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fully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engaged with our communities,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and relevant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through the 21</a:t>
            </a:r>
            <a:r>
              <a:rPr lang="en-US" sz="1400" b="1" i="1" baseline="30000" dirty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 century.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1360" y="1569250"/>
            <a:ext cx="806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Provide the Governor and President with ready forces in support of state and federal authorities at home and abroad.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610071" y="2412966"/>
            <a:ext cx="7667127" cy="108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Diverse &amp; Engaged Force Sustained Through Effective Retention &amp; Recruiting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Trained Ethical Professionals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Resilient Professionals &amp; Families, Supported By Robust Services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Clearly Communicated Opportunities For Professional &amp; Personal Development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640" y="132778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MISSION: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722" y="638981"/>
            <a:ext cx="18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VISION: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7580" y="3692438"/>
            <a:ext cx="7150339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Force Structure Optimized For Federal &amp; State Missions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Modern Training Areas &amp; Facilities That Support Our Mission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Resource Management &amp; Protection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Enhanced Joint, Interagency, Intergovernmental &amp; Multinational Capabilities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7579" y="5052004"/>
            <a:ext cx="7237808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Communication Assets &amp; Channels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Partnered &amp; Informed Communities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Engaged &amp; Educated Government Partners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Strong Department of Defense Relationships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191" y="2109248"/>
            <a:ext cx="4325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PEOPLE FIRST – </a:t>
            </a: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Invest </a:t>
            </a:r>
            <a:r>
              <a:rPr lang="en-US" sz="14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 our human capital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9380" y="3467891"/>
            <a:ext cx="5578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RELEVANT &amp; READY – 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Provide right force at the right time</a:t>
            </a:r>
            <a:endParaRPr lang="en-US" sz="1400" b="1" i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5550" y="4790603"/>
            <a:ext cx="7654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COMMUNICATE &amp; PARTNER –  </a:t>
            </a:r>
            <a:r>
              <a:rPr lang="en-US" sz="14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Deliver our message and build lasting relationships</a:t>
            </a:r>
            <a:endParaRPr lang="en-US" sz="1400" b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416" y="136332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TEXAS MILITARY DEPARTMENT STRATEGY 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595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66"/>
            <a:ext cx="644056" cy="64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1C400"/>
                </a:solidFill>
              </a:rPr>
              <a:t>TEXAS ARMY NATIONAL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3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125" y="825602"/>
            <a:ext cx="10655426" cy="67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2F6C"/>
                </a:solidFill>
                <a:cs typeface="Impact"/>
              </a:rPr>
              <a:t>Subject:</a:t>
            </a:r>
            <a:endParaRPr lang="en-US" b="1" dirty="0">
              <a:solidFill>
                <a:srgbClr val="002F6C"/>
              </a:solidFill>
              <a:cs typeface="Impact"/>
            </a:endParaRPr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Body Text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4495" y="242156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SLIDE HEADLINE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751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uty honor texas slid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9" y="-105833"/>
            <a:ext cx="12340167" cy="70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200</Words>
  <Application>Microsoft Macintosh PowerPoint</Application>
  <PresentationFormat>Custom</PresentationFormat>
  <Paragraphs>36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Seyller</dc:creator>
  <cp:lastModifiedBy>TXMF PAO Desktop 1</cp:lastModifiedBy>
  <cp:revision>25</cp:revision>
  <dcterms:created xsi:type="dcterms:W3CDTF">2015-11-05T15:46:03Z</dcterms:created>
  <dcterms:modified xsi:type="dcterms:W3CDTF">2016-11-16T19:39:41Z</dcterms:modified>
</cp:coreProperties>
</file>